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A45F8-0E0A-4824-B191-8F91B015486A}" v="45" dt="2025-10-04T05:46:56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3FDA0-2F3D-4CFE-ADC2-20093CB3AC3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A86B4B-5838-41B0-92CF-B398F8F0C628}">
      <dgm:prSet/>
      <dgm:spPr/>
      <dgm:t>
        <a:bodyPr/>
        <a:lstStyle/>
        <a:p>
          <a:r>
            <a:rPr lang="en-US" b="1"/>
            <a:t>Improves Soil Fertility</a:t>
          </a:r>
          <a:endParaRPr lang="en-US"/>
        </a:p>
      </dgm:t>
    </dgm:pt>
    <dgm:pt modelId="{D505BB42-9408-494A-82FA-26DA43DEF520}" type="parTrans" cxnId="{EAB0197C-FE95-47FE-82B5-E1446AD6288E}">
      <dgm:prSet/>
      <dgm:spPr/>
      <dgm:t>
        <a:bodyPr/>
        <a:lstStyle/>
        <a:p>
          <a:endParaRPr lang="en-US"/>
        </a:p>
      </dgm:t>
    </dgm:pt>
    <dgm:pt modelId="{7EBE14EB-BE45-4E67-9320-3EB2766E2E25}" type="sibTrans" cxnId="{EAB0197C-FE95-47FE-82B5-E1446AD6288E}">
      <dgm:prSet/>
      <dgm:spPr/>
      <dgm:t>
        <a:bodyPr/>
        <a:lstStyle/>
        <a:p>
          <a:endParaRPr lang="en-US"/>
        </a:p>
      </dgm:t>
    </dgm:pt>
    <dgm:pt modelId="{28286B1F-7CB7-4225-9CA4-D0E41F29FEA3}">
      <dgm:prSet/>
      <dgm:spPr/>
      <dgm:t>
        <a:bodyPr/>
        <a:lstStyle/>
        <a:p>
          <a:r>
            <a:rPr lang="en-US" b="1"/>
            <a:t>Enhances Water Retention</a:t>
          </a:r>
          <a:endParaRPr lang="en-US"/>
        </a:p>
      </dgm:t>
    </dgm:pt>
    <dgm:pt modelId="{0F51A776-B61A-4AC4-BB82-BFCAC31D00DD}" type="parTrans" cxnId="{DAFFB13E-1899-4EC4-A6B2-10CB3801085F}">
      <dgm:prSet/>
      <dgm:spPr/>
      <dgm:t>
        <a:bodyPr/>
        <a:lstStyle/>
        <a:p>
          <a:endParaRPr lang="en-US"/>
        </a:p>
      </dgm:t>
    </dgm:pt>
    <dgm:pt modelId="{A5664409-75FF-4F2E-9BA6-995E1DC9AF5A}" type="sibTrans" cxnId="{DAFFB13E-1899-4EC4-A6B2-10CB3801085F}">
      <dgm:prSet/>
      <dgm:spPr/>
      <dgm:t>
        <a:bodyPr/>
        <a:lstStyle/>
        <a:p>
          <a:endParaRPr lang="en-US"/>
        </a:p>
      </dgm:t>
    </dgm:pt>
    <dgm:pt modelId="{BA807F5D-0B1A-4098-BEDF-CDAF5346BC65}">
      <dgm:prSet/>
      <dgm:spPr/>
      <dgm:t>
        <a:bodyPr/>
        <a:lstStyle/>
        <a:p>
          <a:r>
            <a:rPr lang="en-US" b="1" dirty="0"/>
            <a:t>Better quality of foods</a:t>
          </a:r>
          <a:endParaRPr lang="en-US" dirty="0"/>
        </a:p>
      </dgm:t>
    </dgm:pt>
    <dgm:pt modelId="{4B6B7431-9D17-4F28-8070-2057346DC744}" type="parTrans" cxnId="{EC0BCCE0-510F-4E7A-BA6B-0B8CCBF7B95B}">
      <dgm:prSet/>
      <dgm:spPr/>
      <dgm:t>
        <a:bodyPr/>
        <a:lstStyle/>
        <a:p>
          <a:endParaRPr lang="en-US"/>
        </a:p>
      </dgm:t>
    </dgm:pt>
    <dgm:pt modelId="{7980EC98-269B-45DA-A89F-FE6262D53420}" type="sibTrans" cxnId="{EC0BCCE0-510F-4E7A-BA6B-0B8CCBF7B95B}">
      <dgm:prSet/>
      <dgm:spPr/>
      <dgm:t>
        <a:bodyPr/>
        <a:lstStyle/>
        <a:p>
          <a:endParaRPr lang="en-US"/>
        </a:p>
      </dgm:t>
    </dgm:pt>
    <dgm:pt modelId="{E8EB5B2B-2E4D-4CF8-A946-75F3D8744682}">
      <dgm:prSet/>
      <dgm:spPr/>
      <dgm:t>
        <a:bodyPr/>
        <a:lstStyle/>
        <a:p>
          <a:r>
            <a:rPr lang="en-US" b="1"/>
            <a:t>Boosts Crop Yields</a:t>
          </a:r>
          <a:endParaRPr lang="en-US"/>
        </a:p>
      </dgm:t>
    </dgm:pt>
    <dgm:pt modelId="{45866AEE-71EA-41FD-A114-CDFE88A99466}" type="parTrans" cxnId="{5CA30736-9801-46ED-8B56-E62C34EABB86}">
      <dgm:prSet/>
      <dgm:spPr/>
      <dgm:t>
        <a:bodyPr/>
        <a:lstStyle/>
        <a:p>
          <a:endParaRPr lang="en-US"/>
        </a:p>
      </dgm:t>
    </dgm:pt>
    <dgm:pt modelId="{7D8031CE-D0D5-45C9-8C99-455851FED847}" type="sibTrans" cxnId="{5CA30736-9801-46ED-8B56-E62C34EABB86}">
      <dgm:prSet/>
      <dgm:spPr/>
      <dgm:t>
        <a:bodyPr/>
        <a:lstStyle/>
        <a:p>
          <a:endParaRPr lang="en-US"/>
        </a:p>
      </dgm:t>
    </dgm:pt>
    <dgm:pt modelId="{57EF7F36-4ACE-4347-B4F4-C64141E84BE8}">
      <dgm:prSet/>
      <dgm:spPr/>
      <dgm:t>
        <a:bodyPr/>
        <a:lstStyle/>
        <a:p>
          <a:r>
            <a:rPr lang="en-US" b="1"/>
            <a:t>Reduces Greenhouse Gas Emissions</a:t>
          </a:r>
          <a:endParaRPr lang="en-US"/>
        </a:p>
      </dgm:t>
    </dgm:pt>
    <dgm:pt modelId="{74F95275-44C3-43DE-86E5-3F8D17C341E4}" type="parTrans" cxnId="{D8879D31-2D69-408A-AD3F-E3420CCFE27C}">
      <dgm:prSet/>
      <dgm:spPr/>
      <dgm:t>
        <a:bodyPr/>
        <a:lstStyle/>
        <a:p>
          <a:endParaRPr lang="en-US"/>
        </a:p>
      </dgm:t>
    </dgm:pt>
    <dgm:pt modelId="{702D47BA-F020-4229-903B-D9A71EA4FC19}" type="sibTrans" cxnId="{D8879D31-2D69-408A-AD3F-E3420CCFE27C}">
      <dgm:prSet/>
      <dgm:spPr/>
      <dgm:t>
        <a:bodyPr/>
        <a:lstStyle/>
        <a:p>
          <a:endParaRPr lang="en-US"/>
        </a:p>
      </dgm:t>
    </dgm:pt>
    <dgm:pt modelId="{00286871-4C8E-4FA3-A753-3D9E147ACB49}">
      <dgm:prSet/>
      <dgm:spPr/>
      <dgm:t>
        <a:bodyPr/>
        <a:lstStyle/>
        <a:p>
          <a:r>
            <a:rPr lang="en-US" b="1"/>
            <a:t>Waste Management</a:t>
          </a:r>
          <a:endParaRPr lang="en-US"/>
        </a:p>
      </dgm:t>
    </dgm:pt>
    <dgm:pt modelId="{CEFD794D-D666-4F3D-8DB7-F978593FED76}" type="parTrans" cxnId="{2A7159DB-9B11-46D0-B55C-5EE94842FEF5}">
      <dgm:prSet/>
      <dgm:spPr/>
      <dgm:t>
        <a:bodyPr/>
        <a:lstStyle/>
        <a:p>
          <a:endParaRPr lang="en-US"/>
        </a:p>
      </dgm:t>
    </dgm:pt>
    <dgm:pt modelId="{85D2053C-2D92-4AE6-A74E-AA696DD8F854}" type="sibTrans" cxnId="{2A7159DB-9B11-46D0-B55C-5EE94842FEF5}">
      <dgm:prSet/>
      <dgm:spPr/>
      <dgm:t>
        <a:bodyPr/>
        <a:lstStyle/>
        <a:p>
          <a:endParaRPr lang="en-US"/>
        </a:p>
      </dgm:t>
    </dgm:pt>
    <dgm:pt modelId="{67FD898D-B320-4090-BF42-00F0D6C0E33E}">
      <dgm:prSet/>
      <dgm:spPr/>
      <dgm:t>
        <a:bodyPr/>
        <a:lstStyle/>
        <a:p>
          <a:r>
            <a:rPr lang="en-US" b="1" dirty="0"/>
            <a:t>Reduced Agrochemical runoff</a:t>
          </a:r>
        </a:p>
      </dgm:t>
    </dgm:pt>
    <dgm:pt modelId="{3019C385-DDED-48DF-9CE8-68747EEF9321}" type="parTrans" cxnId="{8942BDA6-5F4E-47BD-9968-FA0C3E19B1B2}">
      <dgm:prSet/>
      <dgm:spPr/>
      <dgm:t>
        <a:bodyPr/>
        <a:lstStyle/>
        <a:p>
          <a:endParaRPr lang="en-US"/>
        </a:p>
      </dgm:t>
    </dgm:pt>
    <dgm:pt modelId="{B86CB6B4-0201-4B20-99FC-AB6BE4E7959E}" type="sibTrans" cxnId="{8942BDA6-5F4E-47BD-9968-FA0C3E19B1B2}">
      <dgm:prSet/>
      <dgm:spPr/>
      <dgm:t>
        <a:bodyPr/>
        <a:lstStyle/>
        <a:p>
          <a:endParaRPr lang="en-US"/>
        </a:p>
      </dgm:t>
    </dgm:pt>
    <dgm:pt modelId="{CE23387B-E828-48A9-9370-DBE452A6D8D2}">
      <dgm:prSet/>
      <dgm:spPr/>
      <dgm:t>
        <a:bodyPr/>
        <a:lstStyle/>
        <a:p>
          <a:r>
            <a:rPr lang="en-US" b="1" dirty="0"/>
            <a:t>Reduce Carbon emission </a:t>
          </a:r>
          <a:endParaRPr lang="en-US" dirty="0"/>
        </a:p>
      </dgm:t>
    </dgm:pt>
    <dgm:pt modelId="{993F6FDA-6A1B-4541-9005-47B1D7618C54}" type="sibTrans" cxnId="{B6BCBAEB-2AE8-4D7A-AE0D-197AF530415E}">
      <dgm:prSet/>
      <dgm:spPr/>
      <dgm:t>
        <a:bodyPr/>
        <a:lstStyle/>
        <a:p>
          <a:endParaRPr lang="en-US"/>
        </a:p>
      </dgm:t>
    </dgm:pt>
    <dgm:pt modelId="{40A1C248-11FE-4E42-B443-A4CF10BA2491}" type="parTrans" cxnId="{B6BCBAEB-2AE8-4D7A-AE0D-197AF530415E}">
      <dgm:prSet/>
      <dgm:spPr/>
      <dgm:t>
        <a:bodyPr/>
        <a:lstStyle/>
        <a:p>
          <a:endParaRPr lang="en-US"/>
        </a:p>
      </dgm:t>
    </dgm:pt>
    <dgm:pt modelId="{1015CFA5-54CC-496D-B470-3DB75E24DC2B}" type="pres">
      <dgm:prSet presAssocID="{0F13FDA0-2F3D-4CFE-ADC2-20093CB3AC3C}" presName="vert0" presStyleCnt="0">
        <dgm:presLayoutVars>
          <dgm:dir/>
          <dgm:animOne val="branch"/>
          <dgm:animLvl val="lvl"/>
        </dgm:presLayoutVars>
      </dgm:prSet>
      <dgm:spPr/>
    </dgm:pt>
    <dgm:pt modelId="{9E3A8F3B-7DCB-4ED4-AF1F-96F7B10B05E6}" type="pres">
      <dgm:prSet presAssocID="{7AA86B4B-5838-41B0-92CF-B398F8F0C628}" presName="thickLine" presStyleLbl="alignNode1" presStyleIdx="0" presStyleCnt="8"/>
      <dgm:spPr/>
    </dgm:pt>
    <dgm:pt modelId="{1C5E0A71-3D04-426D-AF38-3C7240EC5984}" type="pres">
      <dgm:prSet presAssocID="{7AA86B4B-5838-41B0-92CF-B398F8F0C628}" presName="horz1" presStyleCnt="0"/>
      <dgm:spPr/>
    </dgm:pt>
    <dgm:pt modelId="{D4995509-7D19-4FA7-85A4-4ED52A2A1817}" type="pres">
      <dgm:prSet presAssocID="{7AA86B4B-5838-41B0-92CF-B398F8F0C628}" presName="tx1" presStyleLbl="revTx" presStyleIdx="0" presStyleCnt="8"/>
      <dgm:spPr/>
    </dgm:pt>
    <dgm:pt modelId="{8B5A0682-791A-403C-8C4A-B5C44C6C3FD9}" type="pres">
      <dgm:prSet presAssocID="{7AA86B4B-5838-41B0-92CF-B398F8F0C628}" presName="vert1" presStyleCnt="0"/>
      <dgm:spPr/>
    </dgm:pt>
    <dgm:pt modelId="{17922169-BEB8-46A0-9DA5-40AAABC06AFF}" type="pres">
      <dgm:prSet presAssocID="{28286B1F-7CB7-4225-9CA4-D0E41F29FEA3}" presName="thickLine" presStyleLbl="alignNode1" presStyleIdx="1" presStyleCnt="8"/>
      <dgm:spPr/>
    </dgm:pt>
    <dgm:pt modelId="{1DED390B-FB9E-4A22-A1D7-22C761AC204A}" type="pres">
      <dgm:prSet presAssocID="{28286B1F-7CB7-4225-9CA4-D0E41F29FEA3}" presName="horz1" presStyleCnt="0"/>
      <dgm:spPr/>
    </dgm:pt>
    <dgm:pt modelId="{4C7D97A2-9B71-4EF1-84DA-164CCFD84768}" type="pres">
      <dgm:prSet presAssocID="{28286B1F-7CB7-4225-9CA4-D0E41F29FEA3}" presName="tx1" presStyleLbl="revTx" presStyleIdx="1" presStyleCnt="8"/>
      <dgm:spPr/>
    </dgm:pt>
    <dgm:pt modelId="{C877EFDF-BD57-42A9-8284-8BC18EED6786}" type="pres">
      <dgm:prSet presAssocID="{28286B1F-7CB7-4225-9CA4-D0E41F29FEA3}" presName="vert1" presStyleCnt="0"/>
      <dgm:spPr/>
    </dgm:pt>
    <dgm:pt modelId="{F8E939E6-FA96-4C24-AFC8-034D22FD2C4D}" type="pres">
      <dgm:prSet presAssocID="{BA807F5D-0B1A-4098-BEDF-CDAF5346BC65}" presName="thickLine" presStyleLbl="alignNode1" presStyleIdx="2" presStyleCnt="8"/>
      <dgm:spPr/>
    </dgm:pt>
    <dgm:pt modelId="{34B564F3-6579-428C-A012-CC213B6101FE}" type="pres">
      <dgm:prSet presAssocID="{BA807F5D-0B1A-4098-BEDF-CDAF5346BC65}" presName="horz1" presStyleCnt="0"/>
      <dgm:spPr/>
    </dgm:pt>
    <dgm:pt modelId="{4DF83757-B4AA-43D1-A49E-C5495E11B47D}" type="pres">
      <dgm:prSet presAssocID="{BA807F5D-0B1A-4098-BEDF-CDAF5346BC65}" presName="tx1" presStyleLbl="revTx" presStyleIdx="2" presStyleCnt="8"/>
      <dgm:spPr/>
    </dgm:pt>
    <dgm:pt modelId="{FBE73ADB-8F6C-46D4-9244-07300E23FDE4}" type="pres">
      <dgm:prSet presAssocID="{BA807F5D-0B1A-4098-BEDF-CDAF5346BC65}" presName="vert1" presStyleCnt="0"/>
      <dgm:spPr/>
    </dgm:pt>
    <dgm:pt modelId="{0B707BED-5B72-43C3-9CE9-CE6FAC2DE10D}" type="pres">
      <dgm:prSet presAssocID="{E8EB5B2B-2E4D-4CF8-A946-75F3D8744682}" presName="thickLine" presStyleLbl="alignNode1" presStyleIdx="3" presStyleCnt="8"/>
      <dgm:spPr/>
    </dgm:pt>
    <dgm:pt modelId="{915EB6D1-DDD7-4DB1-8BB1-3992E0D52B08}" type="pres">
      <dgm:prSet presAssocID="{E8EB5B2B-2E4D-4CF8-A946-75F3D8744682}" presName="horz1" presStyleCnt="0"/>
      <dgm:spPr/>
    </dgm:pt>
    <dgm:pt modelId="{339554EE-E2E4-4229-ADD8-BD69DD82FF1B}" type="pres">
      <dgm:prSet presAssocID="{E8EB5B2B-2E4D-4CF8-A946-75F3D8744682}" presName="tx1" presStyleLbl="revTx" presStyleIdx="3" presStyleCnt="8"/>
      <dgm:spPr/>
    </dgm:pt>
    <dgm:pt modelId="{C790DC37-83C9-4A25-B8B4-212A5B9093DC}" type="pres">
      <dgm:prSet presAssocID="{E8EB5B2B-2E4D-4CF8-A946-75F3D8744682}" presName="vert1" presStyleCnt="0"/>
      <dgm:spPr/>
    </dgm:pt>
    <dgm:pt modelId="{09384369-899A-4A03-AB32-F7D4D264DC84}" type="pres">
      <dgm:prSet presAssocID="{CE23387B-E828-48A9-9370-DBE452A6D8D2}" presName="thickLine" presStyleLbl="alignNode1" presStyleIdx="4" presStyleCnt="8"/>
      <dgm:spPr/>
    </dgm:pt>
    <dgm:pt modelId="{7A731087-D83B-4B2E-9E29-86884292BE83}" type="pres">
      <dgm:prSet presAssocID="{CE23387B-E828-48A9-9370-DBE452A6D8D2}" presName="horz1" presStyleCnt="0"/>
      <dgm:spPr/>
    </dgm:pt>
    <dgm:pt modelId="{65ED18FB-D5D5-495E-99DD-8BF4611BAF65}" type="pres">
      <dgm:prSet presAssocID="{CE23387B-E828-48A9-9370-DBE452A6D8D2}" presName="tx1" presStyleLbl="revTx" presStyleIdx="4" presStyleCnt="8"/>
      <dgm:spPr/>
    </dgm:pt>
    <dgm:pt modelId="{B01D02E0-47A1-4364-8A66-627552144953}" type="pres">
      <dgm:prSet presAssocID="{CE23387B-E828-48A9-9370-DBE452A6D8D2}" presName="vert1" presStyleCnt="0"/>
      <dgm:spPr/>
    </dgm:pt>
    <dgm:pt modelId="{165AFE1E-9CDC-4667-A535-57300B18BE08}" type="pres">
      <dgm:prSet presAssocID="{57EF7F36-4ACE-4347-B4F4-C64141E84BE8}" presName="thickLine" presStyleLbl="alignNode1" presStyleIdx="5" presStyleCnt="8"/>
      <dgm:spPr/>
    </dgm:pt>
    <dgm:pt modelId="{24E5DA01-84FC-4C0A-822C-DCBC3CD175DF}" type="pres">
      <dgm:prSet presAssocID="{57EF7F36-4ACE-4347-B4F4-C64141E84BE8}" presName="horz1" presStyleCnt="0"/>
      <dgm:spPr/>
    </dgm:pt>
    <dgm:pt modelId="{E62F7775-C48C-4ABF-AB43-6D4785BB199F}" type="pres">
      <dgm:prSet presAssocID="{57EF7F36-4ACE-4347-B4F4-C64141E84BE8}" presName="tx1" presStyleLbl="revTx" presStyleIdx="5" presStyleCnt="8"/>
      <dgm:spPr/>
    </dgm:pt>
    <dgm:pt modelId="{FBB1C9CB-A9B6-4B8E-B311-582A3C6FDD72}" type="pres">
      <dgm:prSet presAssocID="{57EF7F36-4ACE-4347-B4F4-C64141E84BE8}" presName="vert1" presStyleCnt="0"/>
      <dgm:spPr/>
    </dgm:pt>
    <dgm:pt modelId="{1D56A0F3-826E-44C3-BEF4-80137546B391}" type="pres">
      <dgm:prSet presAssocID="{00286871-4C8E-4FA3-A753-3D9E147ACB49}" presName="thickLine" presStyleLbl="alignNode1" presStyleIdx="6" presStyleCnt="8"/>
      <dgm:spPr/>
    </dgm:pt>
    <dgm:pt modelId="{0B9FDA74-CCF3-405E-805C-535121254853}" type="pres">
      <dgm:prSet presAssocID="{00286871-4C8E-4FA3-A753-3D9E147ACB49}" presName="horz1" presStyleCnt="0"/>
      <dgm:spPr/>
    </dgm:pt>
    <dgm:pt modelId="{4068606A-9D5D-4A40-84FA-1D025EE8BDB8}" type="pres">
      <dgm:prSet presAssocID="{00286871-4C8E-4FA3-A753-3D9E147ACB49}" presName="tx1" presStyleLbl="revTx" presStyleIdx="6" presStyleCnt="8"/>
      <dgm:spPr/>
    </dgm:pt>
    <dgm:pt modelId="{88BA16B6-05FF-4500-99B8-38E51FBF3902}" type="pres">
      <dgm:prSet presAssocID="{00286871-4C8E-4FA3-A753-3D9E147ACB49}" presName="vert1" presStyleCnt="0"/>
      <dgm:spPr/>
    </dgm:pt>
    <dgm:pt modelId="{B298BA97-C3F5-457D-8031-04284DB7539F}" type="pres">
      <dgm:prSet presAssocID="{67FD898D-B320-4090-BF42-00F0D6C0E33E}" presName="thickLine" presStyleLbl="alignNode1" presStyleIdx="7" presStyleCnt="8"/>
      <dgm:spPr/>
    </dgm:pt>
    <dgm:pt modelId="{65AD8CAC-F8A8-4A5B-B447-24F46607113A}" type="pres">
      <dgm:prSet presAssocID="{67FD898D-B320-4090-BF42-00F0D6C0E33E}" presName="horz1" presStyleCnt="0"/>
      <dgm:spPr/>
    </dgm:pt>
    <dgm:pt modelId="{1ECA68DD-26A8-4BCA-BB81-3782B417C1A7}" type="pres">
      <dgm:prSet presAssocID="{67FD898D-B320-4090-BF42-00F0D6C0E33E}" presName="tx1" presStyleLbl="revTx" presStyleIdx="7" presStyleCnt="8"/>
      <dgm:spPr/>
    </dgm:pt>
    <dgm:pt modelId="{61915EBE-A9B0-4402-9C21-3C591F00E278}" type="pres">
      <dgm:prSet presAssocID="{67FD898D-B320-4090-BF42-00F0D6C0E33E}" presName="vert1" presStyleCnt="0"/>
      <dgm:spPr/>
    </dgm:pt>
  </dgm:ptLst>
  <dgm:cxnLst>
    <dgm:cxn modelId="{F3B4EE16-B222-473C-8F6C-6D42D911D06F}" type="presOf" srcId="{E8EB5B2B-2E4D-4CF8-A946-75F3D8744682}" destId="{339554EE-E2E4-4229-ADD8-BD69DD82FF1B}" srcOrd="0" destOrd="0" presId="urn:microsoft.com/office/officeart/2008/layout/LinedList"/>
    <dgm:cxn modelId="{D8879D31-2D69-408A-AD3F-E3420CCFE27C}" srcId="{0F13FDA0-2F3D-4CFE-ADC2-20093CB3AC3C}" destId="{57EF7F36-4ACE-4347-B4F4-C64141E84BE8}" srcOrd="5" destOrd="0" parTransId="{74F95275-44C3-43DE-86E5-3F8D17C341E4}" sibTransId="{702D47BA-F020-4229-903B-D9A71EA4FC19}"/>
    <dgm:cxn modelId="{5CA30736-9801-46ED-8B56-E62C34EABB86}" srcId="{0F13FDA0-2F3D-4CFE-ADC2-20093CB3AC3C}" destId="{E8EB5B2B-2E4D-4CF8-A946-75F3D8744682}" srcOrd="3" destOrd="0" parTransId="{45866AEE-71EA-41FD-A114-CDFE88A99466}" sibTransId="{7D8031CE-D0D5-45C9-8C99-455851FED847}"/>
    <dgm:cxn modelId="{DAFFB13E-1899-4EC4-A6B2-10CB3801085F}" srcId="{0F13FDA0-2F3D-4CFE-ADC2-20093CB3AC3C}" destId="{28286B1F-7CB7-4225-9CA4-D0E41F29FEA3}" srcOrd="1" destOrd="0" parTransId="{0F51A776-B61A-4AC4-BB82-BFCAC31D00DD}" sibTransId="{A5664409-75FF-4F2E-9BA6-995E1DC9AF5A}"/>
    <dgm:cxn modelId="{BC6E3159-CAD8-47FD-B2E1-48A2B747EC81}" type="presOf" srcId="{CE23387B-E828-48A9-9370-DBE452A6D8D2}" destId="{65ED18FB-D5D5-495E-99DD-8BF4611BAF65}" srcOrd="0" destOrd="0" presId="urn:microsoft.com/office/officeart/2008/layout/LinedList"/>
    <dgm:cxn modelId="{EAB0197C-FE95-47FE-82B5-E1446AD6288E}" srcId="{0F13FDA0-2F3D-4CFE-ADC2-20093CB3AC3C}" destId="{7AA86B4B-5838-41B0-92CF-B398F8F0C628}" srcOrd="0" destOrd="0" parTransId="{D505BB42-9408-494A-82FA-26DA43DEF520}" sibTransId="{7EBE14EB-BE45-4E67-9320-3EB2766E2E25}"/>
    <dgm:cxn modelId="{BB283483-293E-4672-A344-5E3257AB305A}" type="presOf" srcId="{BA807F5D-0B1A-4098-BEDF-CDAF5346BC65}" destId="{4DF83757-B4AA-43D1-A49E-C5495E11B47D}" srcOrd="0" destOrd="0" presId="urn:microsoft.com/office/officeart/2008/layout/LinedList"/>
    <dgm:cxn modelId="{02D65895-C1A6-4E97-8D72-B6E92C548E38}" type="presOf" srcId="{28286B1F-7CB7-4225-9CA4-D0E41F29FEA3}" destId="{4C7D97A2-9B71-4EF1-84DA-164CCFD84768}" srcOrd="0" destOrd="0" presId="urn:microsoft.com/office/officeart/2008/layout/LinedList"/>
    <dgm:cxn modelId="{8942BDA6-5F4E-47BD-9968-FA0C3E19B1B2}" srcId="{0F13FDA0-2F3D-4CFE-ADC2-20093CB3AC3C}" destId="{67FD898D-B320-4090-BF42-00F0D6C0E33E}" srcOrd="7" destOrd="0" parTransId="{3019C385-DDED-48DF-9CE8-68747EEF9321}" sibTransId="{B86CB6B4-0201-4B20-99FC-AB6BE4E7959E}"/>
    <dgm:cxn modelId="{4DF172BB-F6DA-43AE-8272-07D092D300C8}" type="presOf" srcId="{0F13FDA0-2F3D-4CFE-ADC2-20093CB3AC3C}" destId="{1015CFA5-54CC-496D-B470-3DB75E24DC2B}" srcOrd="0" destOrd="0" presId="urn:microsoft.com/office/officeart/2008/layout/LinedList"/>
    <dgm:cxn modelId="{CEC6F6CB-1A63-402E-9AA2-2EE2510429E5}" type="presOf" srcId="{7AA86B4B-5838-41B0-92CF-B398F8F0C628}" destId="{D4995509-7D19-4FA7-85A4-4ED52A2A1817}" srcOrd="0" destOrd="0" presId="urn:microsoft.com/office/officeart/2008/layout/LinedList"/>
    <dgm:cxn modelId="{75A8F8CD-9D49-4B77-8BE5-1E64D75C606F}" type="presOf" srcId="{57EF7F36-4ACE-4347-B4F4-C64141E84BE8}" destId="{E62F7775-C48C-4ABF-AB43-6D4785BB199F}" srcOrd="0" destOrd="0" presId="urn:microsoft.com/office/officeart/2008/layout/LinedList"/>
    <dgm:cxn modelId="{2A7159DB-9B11-46D0-B55C-5EE94842FEF5}" srcId="{0F13FDA0-2F3D-4CFE-ADC2-20093CB3AC3C}" destId="{00286871-4C8E-4FA3-A753-3D9E147ACB49}" srcOrd="6" destOrd="0" parTransId="{CEFD794D-D666-4F3D-8DB7-F978593FED76}" sibTransId="{85D2053C-2D92-4AE6-A74E-AA696DD8F854}"/>
    <dgm:cxn modelId="{EC0BCCE0-510F-4E7A-BA6B-0B8CCBF7B95B}" srcId="{0F13FDA0-2F3D-4CFE-ADC2-20093CB3AC3C}" destId="{BA807F5D-0B1A-4098-BEDF-CDAF5346BC65}" srcOrd="2" destOrd="0" parTransId="{4B6B7431-9D17-4F28-8070-2057346DC744}" sibTransId="{7980EC98-269B-45DA-A89F-FE6262D53420}"/>
    <dgm:cxn modelId="{B6BCBAEB-2AE8-4D7A-AE0D-197AF530415E}" srcId="{0F13FDA0-2F3D-4CFE-ADC2-20093CB3AC3C}" destId="{CE23387B-E828-48A9-9370-DBE452A6D8D2}" srcOrd="4" destOrd="0" parTransId="{40A1C248-11FE-4E42-B443-A4CF10BA2491}" sibTransId="{993F6FDA-6A1B-4541-9005-47B1D7618C54}"/>
    <dgm:cxn modelId="{DBFDA6EE-6049-4733-9A08-3C3EF30A04DF}" type="presOf" srcId="{00286871-4C8E-4FA3-A753-3D9E147ACB49}" destId="{4068606A-9D5D-4A40-84FA-1D025EE8BDB8}" srcOrd="0" destOrd="0" presId="urn:microsoft.com/office/officeart/2008/layout/LinedList"/>
    <dgm:cxn modelId="{FDB3EEF3-D970-404E-AB1E-B9328AE16C44}" type="presOf" srcId="{67FD898D-B320-4090-BF42-00F0D6C0E33E}" destId="{1ECA68DD-26A8-4BCA-BB81-3782B417C1A7}" srcOrd="0" destOrd="0" presId="urn:microsoft.com/office/officeart/2008/layout/LinedList"/>
    <dgm:cxn modelId="{F304F91B-9AC1-48B1-9297-D3BC94198441}" type="presParOf" srcId="{1015CFA5-54CC-496D-B470-3DB75E24DC2B}" destId="{9E3A8F3B-7DCB-4ED4-AF1F-96F7B10B05E6}" srcOrd="0" destOrd="0" presId="urn:microsoft.com/office/officeart/2008/layout/LinedList"/>
    <dgm:cxn modelId="{1FD0D31E-2873-40E7-9441-9BE41E0B81A0}" type="presParOf" srcId="{1015CFA5-54CC-496D-B470-3DB75E24DC2B}" destId="{1C5E0A71-3D04-426D-AF38-3C7240EC5984}" srcOrd="1" destOrd="0" presId="urn:microsoft.com/office/officeart/2008/layout/LinedList"/>
    <dgm:cxn modelId="{22AE5F6E-57EE-4FB9-B60B-A23CC2547685}" type="presParOf" srcId="{1C5E0A71-3D04-426D-AF38-3C7240EC5984}" destId="{D4995509-7D19-4FA7-85A4-4ED52A2A1817}" srcOrd="0" destOrd="0" presId="urn:microsoft.com/office/officeart/2008/layout/LinedList"/>
    <dgm:cxn modelId="{0CE94037-2014-4170-8FD5-BC6D4640126D}" type="presParOf" srcId="{1C5E0A71-3D04-426D-AF38-3C7240EC5984}" destId="{8B5A0682-791A-403C-8C4A-B5C44C6C3FD9}" srcOrd="1" destOrd="0" presId="urn:microsoft.com/office/officeart/2008/layout/LinedList"/>
    <dgm:cxn modelId="{F2AD7B50-498C-40BF-B3EB-53A693D1E090}" type="presParOf" srcId="{1015CFA5-54CC-496D-B470-3DB75E24DC2B}" destId="{17922169-BEB8-46A0-9DA5-40AAABC06AFF}" srcOrd="2" destOrd="0" presId="urn:microsoft.com/office/officeart/2008/layout/LinedList"/>
    <dgm:cxn modelId="{0A331429-3136-43DC-B0C6-C560AE09DD98}" type="presParOf" srcId="{1015CFA5-54CC-496D-B470-3DB75E24DC2B}" destId="{1DED390B-FB9E-4A22-A1D7-22C761AC204A}" srcOrd="3" destOrd="0" presId="urn:microsoft.com/office/officeart/2008/layout/LinedList"/>
    <dgm:cxn modelId="{FCC0ACAD-A89B-4BC0-9BCF-93524D419207}" type="presParOf" srcId="{1DED390B-FB9E-4A22-A1D7-22C761AC204A}" destId="{4C7D97A2-9B71-4EF1-84DA-164CCFD84768}" srcOrd="0" destOrd="0" presId="urn:microsoft.com/office/officeart/2008/layout/LinedList"/>
    <dgm:cxn modelId="{1A0F1AE6-50F0-45EE-84C7-6C9505627A58}" type="presParOf" srcId="{1DED390B-FB9E-4A22-A1D7-22C761AC204A}" destId="{C877EFDF-BD57-42A9-8284-8BC18EED6786}" srcOrd="1" destOrd="0" presId="urn:microsoft.com/office/officeart/2008/layout/LinedList"/>
    <dgm:cxn modelId="{D9910AB0-48DA-45B0-8065-A7AFAA80EFD2}" type="presParOf" srcId="{1015CFA5-54CC-496D-B470-3DB75E24DC2B}" destId="{F8E939E6-FA96-4C24-AFC8-034D22FD2C4D}" srcOrd="4" destOrd="0" presId="urn:microsoft.com/office/officeart/2008/layout/LinedList"/>
    <dgm:cxn modelId="{5A8B66BB-89C9-4690-93F6-32AE5A6CBCF1}" type="presParOf" srcId="{1015CFA5-54CC-496D-B470-3DB75E24DC2B}" destId="{34B564F3-6579-428C-A012-CC213B6101FE}" srcOrd="5" destOrd="0" presId="urn:microsoft.com/office/officeart/2008/layout/LinedList"/>
    <dgm:cxn modelId="{FC18E8B0-C6F4-4E3A-8B33-C5A748F62A5D}" type="presParOf" srcId="{34B564F3-6579-428C-A012-CC213B6101FE}" destId="{4DF83757-B4AA-43D1-A49E-C5495E11B47D}" srcOrd="0" destOrd="0" presId="urn:microsoft.com/office/officeart/2008/layout/LinedList"/>
    <dgm:cxn modelId="{A359D75B-91BC-4A49-9893-9E0446B669FC}" type="presParOf" srcId="{34B564F3-6579-428C-A012-CC213B6101FE}" destId="{FBE73ADB-8F6C-46D4-9244-07300E23FDE4}" srcOrd="1" destOrd="0" presId="urn:microsoft.com/office/officeart/2008/layout/LinedList"/>
    <dgm:cxn modelId="{70EEECBF-9D8F-4687-A999-474E52DDBA95}" type="presParOf" srcId="{1015CFA5-54CC-496D-B470-3DB75E24DC2B}" destId="{0B707BED-5B72-43C3-9CE9-CE6FAC2DE10D}" srcOrd="6" destOrd="0" presId="urn:microsoft.com/office/officeart/2008/layout/LinedList"/>
    <dgm:cxn modelId="{94F77576-9DB5-4559-9D34-FAEA74612C51}" type="presParOf" srcId="{1015CFA5-54CC-496D-B470-3DB75E24DC2B}" destId="{915EB6D1-DDD7-4DB1-8BB1-3992E0D52B08}" srcOrd="7" destOrd="0" presId="urn:microsoft.com/office/officeart/2008/layout/LinedList"/>
    <dgm:cxn modelId="{04F3A7B2-3A9D-48E9-9906-4F6DB4883A53}" type="presParOf" srcId="{915EB6D1-DDD7-4DB1-8BB1-3992E0D52B08}" destId="{339554EE-E2E4-4229-ADD8-BD69DD82FF1B}" srcOrd="0" destOrd="0" presId="urn:microsoft.com/office/officeart/2008/layout/LinedList"/>
    <dgm:cxn modelId="{49B18811-F3CF-47E9-97C8-40FCE1C8DE47}" type="presParOf" srcId="{915EB6D1-DDD7-4DB1-8BB1-3992E0D52B08}" destId="{C790DC37-83C9-4A25-B8B4-212A5B9093DC}" srcOrd="1" destOrd="0" presId="urn:microsoft.com/office/officeart/2008/layout/LinedList"/>
    <dgm:cxn modelId="{5E384FE2-E1A0-4262-9C25-EEEA67F22345}" type="presParOf" srcId="{1015CFA5-54CC-496D-B470-3DB75E24DC2B}" destId="{09384369-899A-4A03-AB32-F7D4D264DC84}" srcOrd="8" destOrd="0" presId="urn:microsoft.com/office/officeart/2008/layout/LinedList"/>
    <dgm:cxn modelId="{1C08C4AF-6F40-40F8-AF7C-5823B2466CAE}" type="presParOf" srcId="{1015CFA5-54CC-496D-B470-3DB75E24DC2B}" destId="{7A731087-D83B-4B2E-9E29-86884292BE83}" srcOrd="9" destOrd="0" presId="urn:microsoft.com/office/officeart/2008/layout/LinedList"/>
    <dgm:cxn modelId="{1603E41B-A690-41F4-8F8B-A3D3EC1FB7BC}" type="presParOf" srcId="{7A731087-D83B-4B2E-9E29-86884292BE83}" destId="{65ED18FB-D5D5-495E-99DD-8BF4611BAF65}" srcOrd="0" destOrd="0" presId="urn:microsoft.com/office/officeart/2008/layout/LinedList"/>
    <dgm:cxn modelId="{51150828-09B8-413A-A107-1E048A80202D}" type="presParOf" srcId="{7A731087-D83B-4B2E-9E29-86884292BE83}" destId="{B01D02E0-47A1-4364-8A66-627552144953}" srcOrd="1" destOrd="0" presId="urn:microsoft.com/office/officeart/2008/layout/LinedList"/>
    <dgm:cxn modelId="{3CDE39E4-4D6E-425A-B769-EC17DC009165}" type="presParOf" srcId="{1015CFA5-54CC-496D-B470-3DB75E24DC2B}" destId="{165AFE1E-9CDC-4667-A535-57300B18BE08}" srcOrd="10" destOrd="0" presId="urn:microsoft.com/office/officeart/2008/layout/LinedList"/>
    <dgm:cxn modelId="{862684F5-8DE6-408C-BCC6-032387A9CBF2}" type="presParOf" srcId="{1015CFA5-54CC-496D-B470-3DB75E24DC2B}" destId="{24E5DA01-84FC-4C0A-822C-DCBC3CD175DF}" srcOrd="11" destOrd="0" presId="urn:microsoft.com/office/officeart/2008/layout/LinedList"/>
    <dgm:cxn modelId="{50C013A1-9444-4D05-BBF0-6E6980EAFDFE}" type="presParOf" srcId="{24E5DA01-84FC-4C0A-822C-DCBC3CD175DF}" destId="{E62F7775-C48C-4ABF-AB43-6D4785BB199F}" srcOrd="0" destOrd="0" presId="urn:microsoft.com/office/officeart/2008/layout/LinedList"/>
    <dgm:cxn modelId="{48BD7A6A-4557-4BDB-BC47-DEC49B117CC6}" type="presParOf" srcId="{24E5DA01-84FC-4C0A-822C-DCBC3CD175DF}" destId="{FBB1C9CB-A9B6-4B8E-B311-582A3C6FDD72}" srcOrd="1" destOrd="0" presId="urn:microsoft.com/office/officeart/2008/layout/LinedList"/>
    <dgm:cxn modelId="{1B12068D-18E2-4F73-A8FA-50617BA65B71}" type="presParOf" srcId="{1015CFA5-54CC-496D-B470-3DB75E24DC2B}" destId="{1D56A0F3-826E-44C3-BEF4-80137546B391}" srcOrd="12" destOrd="0" presId="urn:microsoft.com/office/officeart/2008/layout/LinedList"/>
    <dgm:cxn modelId="{63354900-9DE2-4BCC-9197-2F749D14820C}" type="presParOf" srcId="{1015CFA5-54CC-496D-B470-3DB75E24DC2B}" destId="{0B9FDA74-CCF3-405E-805C-535121254853}" srcOrd="13" destOrd="0" presId="urn:microsoft.com/office/officeart/2008/layout/LinedList"/>
    <dgm:cxn modelId="{7D71883B-907B-4D62-93DE-71393A89C819}" type="presParOf" srcId="{0B9FDA74-CCF3-405E-805C-535121254853}" destId="{4068606A-9D5D-4A40-84FA-1D025EE8BDB8}" srcOrd="0" destOrd="0" presId="urn:microsoft.com/office/officeart/2008/layout/LinedList"/>
    <dgm:cxn modelId="{CC506B89-D1CF-4889-A93E-0053D9795204}" type="presParOf" srcId="{0B9FDA74-CCF3-405E-805C-535121254853}" destId="{88BA16B6-05FF-4500-99B8-38E51FBF3902}" srcOrd="1" destOrd="0" presId="urn:microsoft.com/office/officeart/2008/layout/LinedList"/>
    <dgm:cxn modelId="{5EA662E3-2789-40AC-852D-CC9394397CFC}" type="presParOf" srcId="{1015CFA5-54CC-496D-B470-3DB75E24DC2B}" destId="{B298BA97-C3F5-457D-8031-04284DB7539F}" srcOrd="14" destOrd="0" presId="urn:microsoft.com/office/officeart/2008/layout/LinedList"/>
    <dgm:cxn modelId="{0FAEB86B-2BB7-4F1B-8E63-DBDA5BF1A295}" type="presParOf" srcId="{1015CFA5-54CC-496D-B470-3DB75E24DC2B}" destId="{65AD8CAC-F8A8-4A5B-B447-24F46607113A}" srcOrd="15" destOrd="0" presId="urn:microsoft.com/office/officeart/2008/layout/LinedList"/>
    <dgm:cxn modelId="{5431293E-DC58-4369-91B9-E0D0B499902A}" type="presParOf" srcId="{65AD8CAC-F8A8-4A5B-B447-24F46607113A}" destId="{1ECA68DD-26A8-4BCA-BB81-3782B417C1A7}" srcOrd="0" destOrd="0" presId="urn:microsoft.com/office/officeart/2008/layout/LinedList"/>
    <dgm:cxn modelId="{2CAA1CF3-A440-4577-8BDA-F47965FCAE93}" type="presParOf" srcId="{65AD8CAC-F8A8-4A5B-B447-24F46607113A}" destId="{61915EBE-A9B0-4402-9C21-3C591F00E2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8F3B-7DCB-4ED4-AF1F-96F7B10B05E6}">
      <dsp:nvSpPr>
        <dsp:cNvPr id="0" name=""/>
        <dsp:cNvSpPr/>
      </dsp:nvSpPr>
      <dsp:spPr>
        <a:xfrm>
          <a:off x="0" y="0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995509-7D19-4FA7-85A4-4ED52A2A1817}">
      <dsp:nvSpPr>
        <dsp:cNvPr id="0" name=""/>
        <dsp:cNvSpPr/>
      </dsp:nvSpPr>
      <dsp:spPr>
        <a:xfrm>
          <a:off x="0" y="0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Improves Soil Fertility</a:t>
          </a:r>
          <a:endParaRPr lang="en-US" sz="2200" kern="1200"/>
        </a:p>
      </dsp:txBody>
      <dsp:txXfrm>
        <a:off x="0" y="0"/>
        <a:ext cx="4933462" cy="543917"/>
      </dsp:txXfrm>
    </dsp:sp>
    <dsp:sp modelId="{17922169-BEB8-46A0-9DA5-40AAABC06AFF}">
      <dsp:nvSpPr>
        <dsp:cNvPr id="0" name=""/>
        <dsp:cNvSpPr/>
      </dsp:nvSpPr>
      <dsp:spPr>
        <a:xfrm>
          <a:off x="0" y="543917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920516"/>
                <a:satOff val="-2642"/>
                <a:lumOff val="-42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20516"/>
                <a:satOff val="-2642"/>
                <a:lumOff val="-42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20516"/>
                <a:satOff val="-2642"/>
                <a:lumOff val="-42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7D97A2-9B71-4EF1-84DA-164CCFD84768}">
      <dsp:nvSpPr>
        <dsp:cNvPr id="0" name=""/>
        <dsp:cNvSpPr/>
      </dsp:nvSpPr>
      <dsp:spPr>
        <a:xfrm>
          <a:off x="0" y="543917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Enhances Water Retention</a:t>
          </a:r>
          <a:endParaRPr lang="en-US" sz="2200" kern="1200"/>
        </a:p>
      </dsp:txBody>
      <dsp:txXfrm>
        <a:off x="0" y="543917"/>
        <a:ext cx="4933462" cy="543917"/>
      </dsp:txXfrm>
    </dsp:sp>
    <dsp:sp modelId="{F8E939E6-FA96-4C24-AFC8-034D22FD2C4D}">
      <dsp:nvSpPr>
        <dsp:cNvPr id="0" name=""/>
        <dsp:cNvSpPr/>
      </dsp:nvSpPr>
      <dsp:spPr>
        <a:xfrm>
          <a:off x="0" y="1087834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1841033"/>
                <a:satOff val="-5284"/>
                <a:lumOff val="-8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841033"/>
                <a:satOff val="-5284"/>
                <a:lumOff val="-8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841033"/>
                <a:satOff val="-5284"/>
                <a:lumOff val="-8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F83757-B4AA-43D1-A49E-C5495E11B47D}">
      <dsp:nvSpPr>
        <dsp:cNvPr id="0" name=""/>
        <dsp:cNvSpPr/>
      </dsp:nvSpPr>
      <dsp:spPr>
        <a:xfrm>
          <a:off x="0" y="1087834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Better quality of foods</a:t>
          </a:r>
          <a:endParaRPr lang="en-US" sz="2200" kern="1200" dirty="0"/>
        </a:p>
      </dsp:txBody>
      <dsp:txXfrm>
        <a:off x="0" y="1087834"/>
        <a:ext cx="4933462" cy="543917"/>
      </dsp:txXfrm>
    </dsp:sp>
    <dsp:sp modelId="{0B707BED-5B72-43C3-9CE9-CE6FAC2DE10D}">
      <dsp:nvSpPr>
        <dsp:cNvPr id="0" name=""/>
        <dsp:cNvSpPr/>
      </dsp:nvSpPr>
      <dsp:spPr>
        <a:xfrm>
          <a:off x="0" y="1631751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2761549"/>
                <a:satOff val="-7926"/>
                <a:lumOff val="-126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761549"/>
                <a:satOff val="-7926"/>
                <a:lumOff val="-126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761549"/>
                <a:satOff val="-7926"/>
                <a:lumOff val="-126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9554EE-E2E4-4229-ADD8-BD69DD82FF1B}">
      <dsp:nvSpPr>
        <dsp:cNvPr id="0" name=""/>
        <dsp:cNvSpPr/>
      </dsp:nvSpPr>
      <dsp:spPr>
        <a:xfrm>
          <a:off x="0" y="1631751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Boosts Crop Yields</a:t>
          </a:r>
          <a:endParaRPr lang="en-US" sz="2200" kern="1200"/>
        </a:p>
      </dsp:txBody>
      <dsp:txXfrm>
        <a:off x="0" y="1631751"/>
        <a:ext cx="4933462" cy="543917"/>
      </dsp:txXfrm>
    </dsp:sp>
    <dsp:sp modelId="{09384369-899A-4A03-AB32-F7D4D264DC84}">
      <dsp:nvSpPr>
        <dsp:cNvPr id="0" name=""/>
        <dsp:cNvSpPr/>
      </dsp:nvSpPr>
      <dsp:spPr>
        <a:xfrm>
          <a:off x="0" y="2175669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3682065"/>
                <a:satOff val="-10567"/>
                <a:lumOff val="-16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682065"/>
                <a:satOff val="-10567"/>
                <a:lumOff val="-16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682065"/>
                <a:satOff val="-10567"/>
                <a:lumOff val="-16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ED18FB-D5D5-495E-99DD-8BF4611BAF65}">
      <dsp:nvSpPr>
        <dsp:cNvPr id="0" name=""/>
        <dsp:cNvSpPr/>
      </dsp:nvSpPr>
      <dsp:spPr>
        <a:xfrm>
          <a:off x="0" y="2175669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Reduce Carbon emission </a:t>
          </a:r>
          <a:endParaRPr lang="en-US" sz="2200" kern="1200" dirty="0"/>
        </a:p>
      </dsp:txBody>
      <dsp:txXfrm>
        <a:off x="0" y="2175669"/>
        <a:ext cx="4933462" cy="543917"/>
      </dsp:txXfrm>
    </dsp:sp>
    <dsp:sp modelId="{165AFE1E-9CDC-4667-A535-57300B18BE08}">
      <dsp:nvSpPr>
        <dsp:cNvPr id="0" name=""/>
        <dsp:cNvSpPr/>
      </dsp:nvSpPr>
      <dsp:spPr>
        <a:xfrm>
          <a:off x="0" y="2719586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4602581"/>
                <a:satOff val="-13209"/>
                <a:lumOff val="-211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02581"/>
                <a:satOff val="-13209"/>
                <a:lumOff val="-211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02581"/>
                <a:satOff val="-13209"/>
                <a:lumOff val="-211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2F7775-C48C-4ABF-AB43-6D4785BB199F}">
      <dsp:nvSpPr>
        <dsp:cNvPr id="0" name=""/>
        <dsp:cNvSpPr/>
      </dsp:nvSpPr>
      <dsp:spPr>
        <a:xfrm>
          <a:off x="0" y="2719586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Reduces Greenhouse Gas Emissions</a:t>
          </a:r>
          <a:endParaRPr lang="en-US" sz="2200" kern="1200"/>
        </a:p>
      </dsp:txBody>
      <dsp:txXfrm>
        <a:off x="0" y="2719586"/>
        <a:ext cx="4933462" cy="543917"/>
      </dsp:txXfrm>
    </dsp:sp>
    <dsp:sp modelId="{1D56A0F3-826E-44C3-BEF4-80137546B391}">
      <dsp:nvSpPr>
        <dsp:cNvPr id="0" name=""/>
        <dsp:cNvSpPr/>
      </dsp:nvSpPr>
      <dsp:spPr>
        <a:xfrm>
          <a:off x="0" y="3263503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5523098"/>
                <a:satOff val="-15851"/>
                <a:lumOff val="-25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523098"/>
                <a:satOff val="-15851"/>
                <a:lumOff val="-25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523098"/>
                <a:satOff val="-15851"/>
                <a:lumOff val="-25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68606A-9D5D-4A40-84FA-1D025EE8BDB8}">
      <dsp:nvSpPr>
        <dsp:cNvPr id="0" name=""/>
        <dsp:cNvSpPr/>
      </dsp:nvSpPr>
      <dsp:spPr>
        <a:xfrm>
          <a:off x="0" y="3263503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Waste Management</a:t>
          </a:r>
          <a:endParaRPr lang="en-US" sz="2200" kern="1200"/>
        </a:p>
      </dsp:txBody>
      <dsp:txXfrm>
        <a:off x="0" y="3263503"/>
        <a:ext cx="4933462" cy="543917"/>
      </dsp:txXfrm>
    </dsp:sp>
    <dsp:sp modelId="{B298BA97-C3F5-457D-8031-04284DB7539F}">
      <dsp:nvSpPr>
        <dsp:cNvPr id="0" name=""/>
        <dsp:cNvSpPr/>
      </dsp:nvSpPr>
      <dsp:spPr>
        <a:xfrm>
          <a:off x="0" y="3807420"/>
          <a:ext cx="4933462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CA68DD-26A8-4BCA-BB81-3782B417C1A7}">
      <dsp:nvSpPr>
        <dsp:cNvPr id="0" name=""/>
        <dsp:cNvSpPr/>
      </dsp:nvSpPr>
      <dsp:spPr>
        <a:xfrm>
          <a:off x="0" y="3807420"/>
          <a:ext cx="4933462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Reduced Agrochemical runoff</a:t>
          </a:r>
        </a:p>
      </dsp:txBody>
      <dsp:txXfrm>
        <a:off x="0" y="3807420"/>
        <a:ext cx="4933462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3FE7-367D-47CE-6D10-91CDEDD05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66D8E-55D4-3F25-FF7E-7814B9979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A903-963E-43F6-B751-24EF9A57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4A5A-257F-9965-C3A5-3D6238BF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F5C72-D1E8-1E97-357B-B1F7362A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0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8200-63BB-73F6-EB93-B0FDE0FF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194D3-88D8-C433-DB1A-E0EE9BCCB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C047C-E198-8642-B1D1-79579154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EEE4C-B0B2-FC18-EF31-36074515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A4086-A17C-B4C7-7575-16F98736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E99CB-C747-8B3A-95F2-1529F1F80D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DEFF7-0EE3-7F19-9068-91521FF6C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3A51B-DFBC-9553-C903-B2F56731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817E2-C154-A813-3188-766AA0B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3AA67-4135-9A3E-819D-41ABDFD0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8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600A-563F-7E7F-E2CD-4CBDA6CB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43820-BD77-2B19-30CE-289B3754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AB443-7179-9F21-B953-C47ABBBB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6A47D-B02B-803B-C182-5569E512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17089-9D7D-1070-029B-D6CBCC60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48AD-5E3D-7184-7CEE-33BDB1E9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25870-2CB4-A239-16E0-5868BCF5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A238E-2ACC-55EC-79B7-7B2DB47E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7D7AB-F71A-E296-439F-A9469923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B6CC0-0309-21E2-1DA6-61DC21D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6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61E8-F6FE-D4C2-DDB8-02AF7420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27BA-CE02-4B6D-1467-14089E24B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DD8A1-B363-BA04-B97F-0744480A6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7689E-2928-800D-0A06-1A274644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3C3F9-A11F-015A-F259-51C75D9B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EB15E-A6B8-31DF-8456-9ABCA9B4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6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2682-32BD-87DC-5EEA-35679E7C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11AD-9B30-8067-C151-E0E1E2C1C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53125-47B6-339B-4F27-E9E5B008F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4BB70-162C-BD9E-4935-85F6F0311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66059-7CDD-9F33-E88C-52BF578F4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478BF4-DD85-4818-0368-904D53F7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397EF-1B89-89EF-6844-E68636C8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E454B-7FF7-55F5-EC03-5B52E607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2BA7-51B7-66C5-31C1-C7CB988E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616AE-941D-0FA6-9B68-08184EAE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94EB9-E9D2-6D3A-1114-18447598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5F76F-FB32-DCAE-CC23-8DEFB135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3DD19-E422-22A2-9A73-9316449A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4897C-84AF-9EB2-4D32-ED01A24A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D72F6-5EF8-52C8-DB79-0640EA57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0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4F8A-F631-392D-BAC4-D43F49F0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7468-2BF5-3402-CEED-73DAB78D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D72CF-12AA-4807-E252-3E5B7868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37DD2-E028-1969-43E8-E8CEBAAA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3AD2F-ABF9-A344-EFE8-9B08ACA0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861B-9244-1F11-7EF0-3DD91FB4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35F9-B226-A34B-C852-14424169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5B66-0F3C-6D6D-D731-3352AB922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B4530-F6F2-5491-8D41-573AD5910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23B64-81B4-1276-C1A3-37C9FE90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54CAB-33B8-A3C3-5C86-F1DF013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4ECF-6290-E634-D6A5-1E6C3CD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5CBB5-0B17-4377-D48A-FEE74D81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894D5-4F48-FE62-4CC9-FF9AB5A6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395F-2FFA-A4DE-CFAC-9563D7D1F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C8C27-026B-478D-BFCA-1DF3B44DCAE6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2E517-11B6-4A29-19ED-B110A2D74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4BC03-BD88-FD15-94B1-A8DB5F1A6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E0479C-D6E1-4A35-94C4-DC98DE75C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8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e husk – Biochar Today">
            <a:extLst>
              <a:ext uri="{FF2B5EF4-FFF2-40B4-BE49-F238E27FC236}">
                <a16:creationId xmlns:a16="http://schemas.microsoft.com/office/drawing/2014/main" id="{9A0B1E02-E5BD-84CC-C5B4-05CEBD04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3118E-D9B4-5A5C-45FA-1A86F7EDF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 fontScale="90000"/>
          </a:bodyPr>
          <a:lstStyle/>
          <a:p>
            <a:r>
              <a:rPr lang="en-US" sz="89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IoT-Enabled Rice Husk  Biochar Production</a:t>
            </a:r>
            <a:br>
              <a:rPr lang="en-US" sz="81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</a:br>
            <a:endParaRPr lang="en-US" sz="8100" b="1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FE1AE-4883-52A0-62B8-0C47848A6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convert Waste To Wealth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22236FC-F8DE-0B07-217C-16B8EDAD0037}"/>
              </a:ext>
            </a:extLst>
          </p:cNvPr>
          <p:cNvSpPr/>
          <p:nvPr/>
        </p:nvSpPr>
        <p:spPr>
          <a:xfrm>
            <a:off x="1082180" y="2688672"/>
            <a:ext cx="763398" cy="44461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2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Rectangle 209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1" name="Freeform: Shape 210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0E836-7C5C-619A-84BA-F891ECA9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>
            <a:normAutofit/>
          </a:bodyPr>
          <a:lstStyle/>
          <a:p>
            <a:r>
              <a:rPr lang="en-US" sz="3700" b="1">
                <a:solidFill>
                  <a:schemeClr val="bg1"/>
                </a:solidFill>
              </a:rPr>
              <a:t>What is Biochar?</a:t>
            </a:r>
            <a:br>
              <a:rPr lang="en-US" sz="3700">
                <a:solidFill>
                  <a:schemeClr val="bg1"/>
                </a:solidFill>
              </a:rPr>
            </a:b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2103" name="Freeform: Shape 210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05" name="Freeform: Shape 210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760D-C3E8-AB77-2838-F8CB8278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Biochar is a </a:t>
            </a:r>
            <a:r>
              <a:rPr lang="en-US" sz="2400" b="1" dirty="0">
                <a:solidFill>
                  <a:schemeClr val="bg1"/>
                </a:solidFill>
              </a:rPr>
              <a:t>stable, carbon-rich solid material</a:t>
            </a:r>
            <a:r>
              <a:rPr lang="en-US" sz="2400" dirty="0">
                <a:solidFill>
                  <a:schemeClr val="bg1"/>
                </a:solidFill>
              </a:rPr>
              <a:t> that is produced when organic waste (like crop residues, rice husks, coconut husks wood chips, or coconut shells) is heated in a </a:t>
            </a:r>
            <a:r>
              <a:rPr lang="en-US" sz="2400" b="1" dirty="0">
                <a:solidFill>
                  <a:schemeClr val="bg1"/>
                </a:solidFill>
              </a:rPr>
              <a:t>low-oxygen environment</a:t>
            </a:r>
            <a:r>
              <a:rPr lang="en-US" sz="2400" dirty="0">
                <a:solidFill>
                  <a:schemeClr val="bg1"/>
                </a:solidFill>
              </a:rPr>
              <a:t> — a process called </a:t>
            </a:r>
            <a:r>
              <a:rPr lang="en-US" sz="2400" b="1" dirty="0">
                <a:solidFill>
                  <a:schemeClr val="bg1"/>
                </a:solidFill>
              </a:rPr>
              <a:t>pyrolysis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59463AC4-F96D-4507-9EE0-A831B791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054" name="Picture 6" descr="Biochar Malaysia Association – Reduce Carbon Footprint, Increase Food  Productivity">
            <a:extLst>
              <a:ext uri="{FF2B5EF4-FFF2-40B4-BE49-F238E27FC236}">
                <a16:creationId xmlns:a16="http://schemas.microsoft.com/office/drawing/2014/main" id="{1686ED28-F56B-87AF-0AC4-6BB5ECA4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38" b="4"/>
          <a:stretch>
            <a:fillRect/>
          </a:stretch>
        </p:blipFill>
        <p:spPr bwMode="auto">
          <a:xfrm>
            <a:off x="6423487" y="929609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tructure of macropores in of biochar is due to the ...">
            <a:extLst>
              <a:ext uri="{FF2B5EF4-FFF2-40B4-BE49-F238E27FC236}">
                <a16:creationId xmlns:a16="http://schemas.microsoft.com/office/drawing/2014/main" id="{3EF0FF5C-CB70-9F53-9444-2B0BE820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>
            <a:fillRect/>
          </a:stretch>
        </p:blipFill>
        <p:spPr bwMode="auto">
          <a:xfrm>
            <a:off x="9090426" y="86636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" name="Freeform: Shape 210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FC3ABE8C-1C72-4141-BADF-DD6811764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1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9346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6" name="Picture 8" descr="3M Commercial Cellulose Sponges | BLICK Art Materials">
            <a:extLst>
              <a:ext uri="{FF2B5EF4-FFF2-40B4-BE49-F238E27FC236}">
                <a16:creationId xmlns:a16="http://schemas.microsoft.com/office/drawing/2014/main" id="{1A7390CE-E622-07AE-3616-16162DC4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5" y="3175909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The structure of macropores in of biochar is due to the ...">
            <a:extLst>
              <a:ext uri="{FF2B5EF4-FFF2-40B4-BE49-F238E27FC236}">
                <a16:creationId xmlns:a16="http://schemas.microsoft.com/office/drawing/2014/main" id="{045B8778-E1E9-CC2F-A02D-2171720BA0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3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23E64-73B8-086B-8E2E-0973DC5D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C9587-7F9B-2A5C-06A3-84F99303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US" b="1" dirty="0"/>
              <a:t>Benefits of Biochar</a:t>
            </a:r>
          </a:p>
        </p:txBody>
      </p:sp>
      <p:pic>
        <p:nvPicPr>
          <p:cNvPr id="1026" name="Picture 2" descr="162 Biochar Stock Photos - Free &amp; Royalty-Free Stock Photos from Dreamstime">
            <a:extLst>
              <a:ext uri="{FF2B5EF4-FFF2-40B4-BE49-F238E27FC236}">
                <a16:creationId xmlns:a16="http://schemas.microsoft.com/office/drawing/2014/main" id="{4C7098E6-16F9-879B-3DD1-BDB1C338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r="13894" b="-2"/>
          <a:stretch>
            <a:fillRect/>
          </a:stretch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Arc 104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2F35B-AD97-302B-4D6B-3A3FCD52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91" r="5413" b="4"/>
          <a:stretch>
            <a:fillRect/>
          </a:stretch>
        </p:blipFill>
        <p:spPr>
          <a:xfrm>
            <a:off x="6302758" y="-26406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028" name="Picture 4" descr="Unwanted Biomass Residues are an Asset in Biochar">
            <a:extLst>
              <a:ext uri="{FF2B5EF4-FFF2-40B4-BE49-F238E27FC236}">
                <a16:creationId xmlns:a16="http://schemas.microsoft.com/office/drawing/2014/main" id="{8C005D63-CF12-0516-A027-9214D7F15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9" r="26628" b="3"/>
          <a:stretch>
            <a:fillRect/>
          </a:stretch>
        </p:blipFill>
        <p:spPr bwMode="auto">
          <a:xfrm>
            <a:off x="9930413" y="345810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9BFA0-34E5-CE9F-3489-9BB8AC199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721591"/>
              </p:ext>
            </p:extLst>
          </p:nvPr>
        </p:nvGraphicFramePr>
        <p:xfrm>
          <a:off x="838201" y="1825625"/>
          <a:ext cx="49334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997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C8DD3-1CD9-1E29-69BC-E7EA1090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CD86-D676-7A0C-40F8-96AFE48F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problem In Sri Lanka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83C73-3916-2372-627E-9DD66E4CB45C}"/>
              </a:ext>
            </a:extLst>
          </p:cNvPr>
          <p:cNvSpPr txBox="1"/>
          <p:nvPr/>
        </p:nvSpPr>
        <p:spPr>
          <a:xfrm>
            <a:off x="254898" y="2496444"/>
            <a:ext cx="6243331" cy="4044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Sri Lanka’s paddy industry generates hundreds of thousands of tons of rice husk annually as an agricultural byproduct. But most of them are </a:t>
            </a:r>
            <a:r>
              <a:rPr lang="en-US" sz="1400" b="1" dirty="0">
                <a:solidFill>
                  <a:schemeClr val="bg1"/>
                </a:solidFill>
              </a:rPr>
              <a:t>openly burned</a:t>
            </a:r>
            <a:r>
              <a:rPr lang="en-US" sz="1400" dirty="0">
                <a:solidFill>
                  <a:schemeClr val="bg1"/>
                </a:solidFill>
              </a:rPr>
              <a:t> or </a:t>
            </a:r>
            <a:r>
              <a:rPr lang="en-US" sz="1400" b="1" dirty="0">
                <a:solidFill>
                  <a:schemeClr val="bg1"/>
                </a:solidFill>
              </a:rPr>
              <a:t>disposed of without proper utilization.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Air Pollution:</a:t>
            </a:r>
            <a:r>
              <a:rPr lang="en-US" sz="1400" dirty="0">
                <a:solidFill>
                  <a:schemeClr val="bg1"/>
                </a:solidFill>
              </a:rPr>
              <a:t> Open burning releases greenhouse gases and particulates, contributing to climate change and local health problems.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Wasted Resource:</a:t>
            </a:r>
            <a:r>
              <a:rPr lang="en-US" sz="1400" dirty="0">
                <a:solidFill>
                  <a:schemeClr val="bg1"/>
                </a:solidFill>
              </a:rPr>
              <a:t> Rice husk contains significant carbon content and potential energy, yet it is largely untapped.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Soil Degradation:</a:t>
            </a:r>
            <a:r>
              <a:rPr lang="en-US" sz="1400" dirty="0">
                <a:solidFill>
                  <a:schemeClr val="bg1"/>
                </a:solidFill>
              </a:rPr>
              <a:t> Farmers increasingly face </a:t>
            </a:r>
            <a:r>
              <a:rPr lang="en-US" sz="1400" b="1" dirty="0">
                <a:solidFill>
                  <a:schemeClr val="bg1"/>
                </a:solidFill>
              </a:rPr>
              <a:t>declining soil fertility</a:t>
            </a:r>
            <a:r>
              <a:rPr lang="en-US" sz="1400" dirty="0">
                <a:solidFill>
                  <a:schemeClr val="bg1"/>
                </a:solidFill>
              </a:rPr>
              <a:t>, leading to heavy reliance on costly chemical fertilizers.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Energy Crisis:</a:t>
            </a:r>
            <a:r>
              <a:rPr lang="en-US" sz="1400" dirty="0">
                <a:solidFill>
                  <a:schemeClr val="bg1"/>
                </a:solidFill>
              </a:rPr>
              <a:t> Rural communities lack affordable, reliable energy sources, while rice husk could provide syngas, bio-oil, and waste heat.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Without an effective strategy, this waste stream continues to harm the environment while farmers struggle with rising costs and poor soil productivity.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463AC4-F96D-4507-9EE0-A831B791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5" descr="BANNING CHEMICAL FERTILISER - RIGHT THING, WRONG LINE - News Features |  Daily Mirror">
            <a:extLst>
              <a:ext uri="{FF2B5EF4-FFF2-40B4-BE49-F238E27FC236}">
                <a16:creationId xmlns:a16="http://schemas.microsoft.com/office/drawing/2014/main" id="{7A5FDF9C-B43C-5A57-CEDF-847E522E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37424" b="-5"/>
          <a:stretch>
            <a:fillRect/>
          </a:stretch>
        </p:blipFill>
        <p:spPr bwMode="auto">
          <a:xfrm>
            <a:off x="6423487" y="929609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6CB1B-139F-49E9-6108-5B5E40D37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086" r="40165" b="2"/>
          <a:stretch>
            <a:fillRect/>
          </a:stretch>
        </p:blipFill>
        <p:spPr>
          <a:xfrm>
            <a:off x="9090426" y="86636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C3ABE8C-1C72-4141-BADF-DD6811764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9346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3" descr="LankaWeb – Low Country tea planters in a dilemma Ban on chemical fertilisers">
            <a:extLst>
              <a:ext uri="{FF2B5EF4-FFF2-40B4-BE49-F238E27FC236}">
                <a16:creationId xmlns:a16="http://schemas.microsoft.com/office/drawing/2014/main" id="{C1461461-35E7-179E-642E-FA397956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1002" b="3"/>
          <a:stretch>
            <a:fillRect/>
          </a:stretch>
        </p:blipFill>
        <p:spPr bwMode="auto">
          <a:xfrm>
            <a:off x="7682545" y="3175909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0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C21B4-EB8E-9CF4-E531-6C4ADED7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2CCB7-32D3-BFE0-0695-A74D1FC1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b="1"/>
              <a:t>Our IoT-Enabled Solution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 descr="Generated image">
            <a:extLst>
              <a:ext uri="{FF2B5EF4-FFF2-40B4-BE49-F238E27FC236}">
                <a16:creationId xmlns:a16="http://schemas.microsoft.com/office/drawing/2014/main" id="{622D6BDB-4277-A169-9388-D8817D32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564" y="506530"/>
            <a:ext cx="3781834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4AF1-1A44-8D83-4B4D-1B86CF3D5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Pyrolysis kiln controlled by </a:t>
            </a:r>
            <a:r>
              <a:rPr lang="en-US" altLang="en-US" sz="2200" b="1" dirty="0">
                <a:latin typeface="Arial" panose="020B0604020202020204" pitchFamily="34" charset="0"/>
              </a:rPr>
              <a:t>IoT sensors + ESP32 dev(as an initial stage)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Monitors </a:t>
            </a:r>
            <a:r>
              <a:rPr lang="en-US" altLang="en-US" sz="2200" b="1" dirty="0">
                <a:latin typeface="Arial" panose="020B0604020202020204" pitchFamily="34" charset="0"/>
              </a:rPr>
              <a:t>temperature (400–600 °C)</a:t>
            </a:r>
            <a:r>
              <a:rPr lang="en-US" altLang="en-US" sz="2200" dirty="0">
                <a:latin typeface="Arial" panose="020B0604020202020204" pitchFamily="34" charset="0"/>
              </a:rPr>
              <a:t> and </a:t>
            </a:r>
            <a:r>
              <a:rPr lang="en-US" altLang="en-US" sz="2200" b="1" dirty="0">
                <a:latin typeface="Arial" panose="020B0604020202020204" pitchFamily="34" charset="0"/>
              </a:rPr>
              <a:t>oxygen flow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Mobile app shows </a:t>
            </a:r>
            <a:r>
              <a:rPr lang="en-US" altLang="en-US" sz="2200" b="1" dirty="0">
                <a:latin typeface="Arial" panose="020B0604020202020204" pitchFamily="34" charset="0"/>
              </a:rPr>
              <a:t>real-time data &amp; alerts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 dirty="0">
                <a:latin typeface="Arial" panose="020B0604020202020204" pitchFamily="34" charset="0"/>
              </a:rPr>
              <a:t>Outputs: </a:t>
            </a:r>
            <a:r>
              <a:rPr lang="en-US" altLang="en-US" sz="2200" b="1" dirty="0">
                <a:latin typeface="Arial" panose="020B0604020202020204" pitchFamily="34" charset="0"/>
              </a:rPr>
              <a:t>Biochar, Syngas, Bio-Oil, and Waste Heat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289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Picture 198" descr="Wood human figure">
            <a:extLst>
              <a:ext uri="{FF2B5EF4-FFF2-40B4-BE49-F238E27FC236}">
                <a16:creationId xmlns:a16="http://schemas.microsoft.com/office/drawing/2014/main" id="{F81C2F05-D7D6-46DA-BAE6-0E2921F8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54890-A666-F137-5DCD-AD462028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057" y="1734758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THANK YOU!</a:t>
            </a:r>
            <a:br>
              <a:rPr lang="en-US" sz="8000" b="1" dirty="0">
                <a:solidFill>
                  <a:srgbClr val="FFFFFF"/>
                </a:solidFill>
              </a:rPr>
            </a:br>
            <a:r>
              <a:rPr lang="en-US" sz="8000" b="1" dirty="0">
                <a:solidFill>
                  <a:srgbClr val="FFFFFF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1658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F585D684B5AB429416BD41D699E281" ma:contentTypeVersion="10" ma:contentTypeDescription="Create a new document." ma:contentTypeScope="" ma:versionID="1dd73a25f3e43d0c8b209d5f428889e4">
  <xsd:schema xmlns:xsd="http://www.w3.org/2001/XMLSchema" xmlns:xs="http://www.w3.org/2001/XMLSchema" xmlns:p="http://schemas.microsoft.com/office/2006/metadata/properties" xmlns:ns3="a1f39e09-2780-48e8-9f86-0cec80fd75cf" targetNamespace="http://schemas.microsoft.com/office/2006/metadata/properties" ma:root="true" ma:fieldsID="48d8c8cf4dc5927a44572e8cd0a34230" ns3:_="">
    <xsd:import namespace="a1f39e09-2780-48e8-9f86-0cec80fd75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SystemTag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39e09-2780-48e8-9f86-0cec80fd75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f39e09-2780-48e8-9f86-0cec80fd75cf" xsi:nil="true"/>
  </documentManagement>
</p:properties>
</file>

<file path=customXml/itemProps1.xml><?xml version="1.0" encoding="utf-8"?>
<ds:datastoreItem xmlns:ds="http://schemas.openxmlformats.org/officeDocument/2006/customXml" ds:itemID="{4702CF1D-092E-4791-857C-E1B03C5553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f39e09-2780-48e8-9f86-0cec80fd75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C71A43-32D9-4192-B265-4EC004D684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3CDD1A-0265-42C9-86A3-A17272D2A822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a1f39e09-2780-48e8-9f86-0cec80fd75c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288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IoT-Enabled Rice Husk  Biochar Production </vt:lpstr>
      <vt:lpstr>What is Biochar? </vt:lpstr>
      <vt:lpstr>Benefits of Biochar</vt:lpstr>
      <vt:lpstr>The problem In Sri Lanka</vt:lpstr>
      <vt:lpstr>Our IoT-Enabled Solution</vt:lpstr>
      <vt:lpstr>THANK YOU!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Buddini Munasinhe</dc:creator>
  <cp:lastModifiedBy>Buddini Munasinhe</cp:lastModifiedBy>
  <cp:revision>2</cp:revision>
  <dcterms:created xsi:type="dcterms:W3CDTF">2025-10-03T19:24:22Z</dcterms:created>
  <dcterms:modified xsi:type="dcterms:W3CDTF">2025-10-04T06:14:02Z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0x010100E7F585D684B5AB429416BD41D699E281</vt:lpwstr>
  </property>
</Properties>
</file>